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375" r:id="rId2"/>
    <p:sldId id="259" r:id="rId3"/>
    <p:sldId id="373" r:id="rId4"/>
    <p:sldId id="385" r:id="rId5"/>
    <p:sldId id="405" r:id="rId6"/>
    <p:sldId id="376" r:id="rId7"/>
    <p:sldId id="406" r:id="rId8"/>
    <p:sldId id="378" r:id="rId9"/>
    <p:sldId id="382" r:id="rId10"/>
    <p:sldId id="414" r:id="rId11"/>
    <p:sldId id="415" r:id="rId12"/>
    <p:sldId id="416" r:id="rId13"/>
    <p:sldId id="388" r:id="rId14"/>
    <p:sldId id="384" r:id="rId15"/>
    <p:sldId id="389" r:id="rId16"/>
    <p:sldId id="409" r:id="rId17"/>
    <p:sldId id="417" r:id="rId18"/>
    <p:sldId id="380" r:id="rId19"/>
    <p:sldId id="344" r:id="rId20"/>
    <p:sldId id="360" r:id="rId21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7B8B"/>
    <a:srgbClr val="E8ECE5"/>
    <a:srgbClr val="E8C0C0"/>
    <a:srgbClr val="C0C0C0"/>
    <a:srgbClr val="8EB4E3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86" d="100"/>
          <a:sy n="86" d="100"/>
        </p:scale>
        <p:origin x="1218" y="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05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8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8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2021-05-02-Sun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82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72E891A-A33C-4BEA-ABFB-460F2FEE5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2" y="2061492"/>
            <a:ext cx="7454156" cy="219330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830218" y="4621995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트레이닝 셋 클래스 개수 및 경로 지정을 해주었습니다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3317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6729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3377317" y="4980051"/>
            <a:ext cx="143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159D409-D58B-4744-82B2-FBD819DBA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18" y="1417868"/>
            <a:ext cx="7236551" cy="33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180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5567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실행 후 트레이닝 결과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863588" y="4401581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내 알약 검출에 성공하였고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추후 데이터셋을 늘려 비교해볼 예정이며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카메라를 통해 검출 할 예정이기 때문에 영상자료를 통해 약이 검출되는지 테스트해 볼 예정입니다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C85CC5-549D-4F27-824A-564B119AD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23814"/>
            <a:ext cx="2676899" cy="266737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09153D9-44B0-441C-A0FA-389BE5C6D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23814"/>
            <a:ext cx="266737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490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73248" y="2996952"/>
              <a:ext cx="164179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검증셋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테스트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64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01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E54972-6DD3-4213-B28B-408C197835F5}"/>
              </a:ext>
            </a:extLst>
          </p:cNvPr>
          <p:cNvSpPr txBox="1"/>
          <p:nvPr/>
        </p:nvSpPr>
        <p:spPr>
          <a:xfrm>
            <a:off x="1760954" y="975908"/>
            <a:ext cx="698751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배경과 약품을 분리하여 약품만 남기고 배경을 검은색으로 칠합니다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915D1EE-9AFD-411E-848B-99B9CA206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98" y="7533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61C97-C9FC-4AD0-955E-FD8BEA604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89" y="1962401"/>
            <a:ext cx="10591468" cy="58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3FE7B3-242C-45C2-9919-6525836CC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90" y="797089"/>
            <a:ext cx="9590644" cy="54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03D61-9892-4EBA-A10A-E977750A5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82088"/>
            <a:ext cx="6840760" cy="36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7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53672" y="930145"/>
            <a:ext cx="640675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검은 배경에 약품만 남은 이미지에서 약품에 네모 칸으로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포커싱합니다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02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EC4E5-3BBA-4795-A054-2EAFD8A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704DA2-24AC-4A79-8B71-C02333B6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369" y="255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BA8743D-D365-4D59-A329-FD05C87C1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-2064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171147A-0E2C-40DC-B2C4-1ECC94CD2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16" y="1633531"/>
            <a:ext cx="6811767" cy="377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9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4473" y="939905"/>
            <a:ext cx="6277928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이미지에서 라인은 흰색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나머지는 검은색으로 바꾼 후 이미지의 크기를 비율에 맞춰서 축소한 후 저장합니다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03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EC4E5-3BBA-4795-A054-2EAFD8A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704DA2-24AC-4A79-8B71-C02333B6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369" y="255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3853039-AE35-495F-8D07-33602D57C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603" y="21453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323431-F7F7-41E6-82E1-E31E06F8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3" y="1837140"/>
            <a:ext cx="10846932" cy="9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E5C8C72-B790-4DA8-A65C-A35F72DC3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866715"/>
            <a:ext cx="7172751" cy="370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60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4472" y="995337"/>
            <a:ext cx="6393895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원래 이미지에서 약품의 라인을 따서 만든 이미지로 모델을 만들었을 때 예측성공확률 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04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EC4E5-3BBA-4795-A054-2EAFD8A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704DA2-24AC-4A79-8B71-C02333B6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369" y="255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3853039-AE35-495F-8D07-33602D57C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603" y="21453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323431-F7F7-41E6-82E1-E31E06F8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3" y="1837140"/>
            <a:ext cx="10846932" cy="9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67793D9-A8FA-4129-9ADB-A8E393BD6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1375"/>
            <a:ext cx="6748537" cy="16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737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703595" cy="1008845"/>
            <a:chOff x="4814805" y="2369750"/>
            <a:chExt cx="470359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703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3" y="2280185"/>
            <a:ext cx="3474281" cy="30777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10338" y="222690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기능 완성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669312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지도에 현재위치와 </a:t>
            </a:r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길찾기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추가 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598CBBCB-1FD6-49A1-AAE2-C31C3477FEB3}"/>
              </a:ext>
            </a:extLst>
          </p:cNvPr>
          <p:cNvSpPr/>
          <p:nvPr/>
        </p:nvSpPr>
        <p:spPr>
          <a:xfrm>
            <a:off x="4696584" y="3639885"/>
            <a:ext cx="3474281" cy="369332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A3C87-29E9-4A18-8CD5-410758BB1520}"/>
              </a:ext>
            </a:extLst>
          </p:cNvPr>
          <p:cNvSpPr txBox="1"/>
          <p:nvPr/>
        </p:nvSpPr>
        <p:spPr>
          <a:xfrm>
            <a:off x="4710338" y="3636538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처리를 통한 약품 검출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DC5718-1BD7-46EB-BEFB-52FB95C13158}"/>
              </a:ext>
            </a:extLst>
          </p:cNvPr>
          <p:cNvCxnSpPr>
            <a:cxnSpLocks/>
          </p:cNvCxnSpPr>
          <p:nvPr/>
        </p:nvCxnSpPr>
        <p:spPr>
          <a:xfrm>
            <a:off x="1763688" y="3760338"/>
            <a:ext cx="272594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02FACFF-22EB-4DD0-9752-338F1593A3E6}"/>
              </a:ext>
            </a:extLst>
          </p:cNvPr>
          <p:cNvSpPr/>
          <p:nvPr/>
        </p:nvSpPr>
        <p:spPr>
          <a:xfrm>
            <a:off x="4431650" y="37132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CF1923-E38C-46D6-B784-D219086FDAF1}"/>
              </a:ext>
            </a:extLst>
          </p:cNvPr>
          <p:cNvSpPr/>
          <p:nvPr/>
        </p:nvSpPr>
        <p:spPr>
          <a:xfrm>
            <a:off x="4669961" y="4215779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자료를 통해 약이 검출되는지 테스트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22506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15273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Back-end &amp; Front-end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Object Detection - Yolo v5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검증셋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테스트</a:t>
            </a: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3888" y="2847647"/>
            <a:ext cx="217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가속화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210895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510624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Back-end &amp; Front-end</a:t>
            </a: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7558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복용시간 </a:t>
            </a:r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알람기능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구현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683567" y="2425452"/>
            <a:ext cx="388843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식후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분의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가지 기능 중 복용시간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알람기능을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구현하였습니다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6D0C5B-9F27-43F9-A081-2BE904EC4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48" y="942110"/>
            <a:ext cx="2130411" cy="4606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535F8-F6D4-411B-966B-548FFFA3BF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34" y="954501"/>
            <a:ext cx="2130412" cy="46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3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408204" y="1622946"/>
            <a:ext cx="2340260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각 카테고리 별 위치 정보를 불러왔다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6949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상 약국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병원 표시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54EFCF-3614-47EA-9405-BB007E79B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69944"/>
            <a:ext cx="5992739" cy="2048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31A83-CB1A-424F-8643-16D7EE966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70" y="3057417"/>
            <a:ext cx="6007214" cy="21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73439" y="1952694"/>
            <a:ext cx="1978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각 카테고리 별 위치 정보를 불러왔다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7155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화면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52925AD7-5BF5-4B19-A392-FD8826E34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8" y="1786552"/>
            <a:ext cx="5248350" cy="2021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2E8A54-E5DA-41AC-B779-5CF462D59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68" y="3042166"/>
            <a:ext cx="5248350" cy="18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91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931765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Object Detection – Yolo v5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231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22538B-788E-40AC-8CCB-F24464B54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7" y="1752999"/>
            <a:ext cx="4248968" cy="3007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F0479-6E73-4638-A230-2838C11EE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76" y="1732502"/>
            <a:ext cx="4284477" cy="30075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F4D0D-6B92-4F48-ACE4-2EEF26079A88}"/>
              </a:ext>
            </a:extLst>
          </p:cNvPr>
          <p:cNvSpPr/>
          <p:nvPr/>
        </p:nvSpPr>
        <p:spPr>
          <a:xfrm>
            <a:off x="971600" y="4863246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labelImg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통해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pill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클래스로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해주었습니다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6882</TotalTime>
  <Words>532</Words>
  <Application>Microsoft Office PowerPoint</Application>
  <PresentationFormat>화면 슬라이드 쇼(16:10)</PresentationFormat>
  <Paragraphs>179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나눔고딕</vt:lpstr>
      <vt:lpstr>나눔고딕 ExtraBold</vt:lpstr>
      <vt:lpstr>나눔바른고딕 Light</vt:lpstr>
      <vt:lpstr>나눔손글씨 펜</vt:lpstr>
      <vt:lpstr>나눔스퀘어 ExtraBold</vt:lpstr>
      <vt:lpstr>나눔스퀘어라운드 Bold</vt:lpstr>
      <vt:lpstr>맑은 고딕</vt:lpstr>
      <vt:lpstr>배달의민족 주아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354</cp:revision>
  <dcterms:created xsi:type="dcterms:W3CDTF">2006-10-05T04:04:58Z</dcterms:created>
  <dcterms:modified xsi:type="dcterms:W3CDTF">2021-05-02T15:36:30Z</dcterms:modified>
</cp:coreProperties>
</file>